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_rels/presentation.xml.rels" ContentType="application/vnd.openxmlformats-package.relationships+xml"/>
  <Override PartName="/ppt/media/image14.png" ContentType="image/png"/>
  <Override PartName="/ppt/media/image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7.png" ContentType="image/png"/>
  <Override PartName="/ppt/media/image11.png" ContentType="image/png"/>
  <Override PartName="/ppt/media/image2.png" ContentType="image/png"/>
  <Override PartName="/ppt/media/image8.png" ContentType="image/png"/>
  <Override PartName="/ppt/media/image12.png" ContentType="image/png"/>
  <Override PartName="/ppt/media/image3.png" ContentType="image/png"/>
  <Override PartName="/ppt/media/image9.png" ContentType="image/png"/>
  <Override PartName="/ppt/media/image13.png" ContentType="image/png"/>
  <Override PartName="/ppt/media/image4.png" ContentType="image/png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DD00C86-0A0A-4D7D-80ED-A24C519E6C5F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611177B-8302-4E16-99FD-78BE7BE06007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DAEF0AE-CC0D-4CB0-9894-EF6DEC072A93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ADAD55C-3296-4865-B4F6-2AE1C73674D9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4000" strike="noStrike" u="non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6DA72B0-3940-4E02-B082-F1C02C2658B0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99F8F23-1D6B-4005-BF3C-A9B955048D74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A43F4CA-018F-42B9-A4B2-29D4B0B40264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422B1D2-78C1-41AD-BCBE-CB9DF371BDFB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BC99A5B-F023-4DDA-AA52-042145580961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lnSpcReduction="9999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CB43638-02DC-449D-BB30-C591FBA89054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22F1678-ED8E-4E56-9894-6081C167A887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1" descr="01.png"/>
          <p:cNvPicPr/>
          <p:nvPr/>
        </p:nvPicPr>
        <p:blipFill>
          <a:blip r:embed="rId1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1" descr="02.png"/>
          <p:cNvPicPr/>
          <p:nvPr/>
        </p:nvPicPr>
        <p:blipFill>
          <a:blip r:embed="rId1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1" descr="03.png"/>
          <p:cNvPicPr/>
          <p:nvPr/>
        </p:nvPicPr>
        <p:blipFill>
          <a:blip r:embed="rId1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1" descr="04.png"/>
          <p:cNvPicPr/>
          <p:nvPr/>
        </p:nvPicPr>
        <p:blipFill>
          <a:blip r:embed="rId1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1" descr="05.png"/>
          <p:cNvPicPr/>
          <p:nvPr/>
        </p:nvPicPr>
        <p:blipFill>
          <a:blip r:embed="rId1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1" descr="06.png"/>
          <p:cNvPicPr/>
          <p:nvPr/>
        </p:nvPicPr>
        <p:blipFill>
          <a:blip r:embed="rId1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1" descr="07.png"/>
          <p:cNvPicPr/>
          <p:nvPr/>
        </p:nvPicPr>
        <p:blipFill>
          <a:blip r:embed="rId1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1" descr="08.png"/>
          <p:cNvPicPr/>
          <p:nvPr/>
        </p:nvPicPr>
        <p:blipFill>
          <a:blip r:embed="rId1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1" descr="09.png"/>
          <p:cNvPicPr/>
          <p:nvPr/>
        </p:nvPicPr>
        <p:blipFill>
          <a:blip r:embed="rId1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1" descr="10.png"/>
          <p:cNvPicPr/>
          <p:nvPr/>
        </p:nvPicPr>
        <p:blipFill>
          <a:blip r:embed="rId1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1" descr="11.png"/>
          <p:cNvPicPr/>
          <p:nvPr/>
        </p:nvPicPr>
        <p:blipFill>
          <a:blip r:embed="rId1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1" descr="12.png"/>
          <p:cNvPicPr/>
          <p:nvPr/>
        </p:nvPicPr>
        <p:blipFill>
          <a:blip r:embed="rId1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1" descr="13.png"/>
          <p:cNvPicPr/>
          <p:nvPr/>
        </p:nvPicPr>
        <p:blipFill>
          <a:blip r:embed="rId1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1" descr="14.png"/>
          <p:cNvPicPr/>
          <p:nvPr/>
        </p:nvPicPr>
        <p:blipFill>
          <a:blip r:embed="rId1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LibreOffice/25.2.6.2$Linux_X86_64 LibreOffice_project/520$Build-2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>Teddy Open Finance</dc:creator>
  <dc:description>generated using python-pptx</dc:description>
  <dc:language>en-US</dc:language>
  <cp:lastModifiedBy>Steve Canny</cp:lastModifiedBy>
  <dcterms:modified xsi:type="dcterms:W3CDTF">2013-01-27T09:15:58Z</dcterms:modified>
  <cp:revision>1</cp:revision>
  <dc:subject/>
  <dc:title>Apresentação TEDDY · Board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